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64" r:id="rId17"/>
    <p:sldId id="26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Pretendard" panose="02000503000000020004" pitchFamily="2" charset="-127"/>
      <p:regular r:id="rId21"/>
      <p:bold r:id="rId22"/>
    </p:embeddedFont>
    <p:embeddedFont>
      <p:font typeface="Pretendard Medium" panose="02000503000000020004" pitchFamily="2" charset="-127"/>
      <p:regular r:id="rId23"/>
    </p:embeddedFont>
    <p:embeddedFont>
      <p:font typeface="Pretendard SemiBold" panose="02000503000000020004" pitchFamily="2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E09F3-B946-854B-BC1D-F0A0D2CE028F}" v="40" dt="2024-11-22T12:42:51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5CC99-D27A-E4A8-0DD7-F5290BDF24E4}"/>
              </a:ext>
            </a:extLst>
          </p:cNvPr>
          <p:cNvGrpSpPr/>
          <p:nvPr/>
        </p:nvGrpSpPr>
        <p:grpSpPr>
          <a:xfrm>
            <a:off x="1829889" y="2295437"/>
            <a:ext cx="2611595" cy="1241139"/>
            <a:chOff x="2983351" y="4594175"/>
            <a:chExt cx="3189514" cy="1515790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8BC6886-4416-2BC4-CA95-C58A116A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B9205-A721-91E5-BF4C-ED8D76D6B810}"/>
              </a:ext>
            </a:extLst>
          </p:cNvPr>
          <p:cNvGrpSpPr/>
          <p:nvPr/>
        </p:nvGrpSpPr>
        <p:grpSpPr>
          <a:xfrm>
            <a:off x="1829889" y="4080496"/>
            <a:ext cx="2611595" cy="1241139"/>
            <a:chOff x="2248440" y="4015778"/>
            <a:chExt cx="3189514" cy="151579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B38DDCA-D5E0-1810-2C35-545D024C1250}"/>
                </a:ext>
              </a:extLst>
            </p:cNvPr>
            <p:cNvSpPr/>
            <p:nvPr/>
          </p:nvSpPr>
          <p:spPr>
            <a:xfrm>
              <a:off x="2248440" y="4015778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38D468-1A6F-260A-B9BF-FC13F56ED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581496" y="4463308"/>
              <a:ext cx="2523402" cy="620729"/>
            </a:xfrm>
            <a:prstGeom prst="rect">
              <a:avLst/>
            </a:prstGeom>
            <a:no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1EF7A9-99EF-60F7-ED5C-2DF2D03C66F3}"/>
              </a:ext>
            </a:extLst>
          </p:cNvPr>
          <p:cNvGrpSpPr/>
          <p:nvPr/>
        </p:nvGrpSpPr>
        <p:grpSpPr>
          <a:xfrm>
            <a:off x="4821208" y="4080496"/>
            <a:ext cx="2611595" cy="1241139"/>
            <a:chOff x="6471987" y="4085936"/>
            <a:chExt cx="3189514" cy="151579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CB3F609-C3A5-72FB-DEE2-6566D0264C22}"/>
                </a:ext>
              </a:extLst>
            </p:cNvPr>
            <p:cNvSpPr/>
            <p:nvPr/>
          </p:nvSpPr>
          <p:spPr>
            <a:xfrm>
              <a:off x="6471987" y="408593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F1BD8E-53CF-4A06-3542-DE7F53B16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7734963" y="4278402"/>
              <a:ext cx="663561" cy="1130858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2ABF2F-3892-C00C-8FD6-60BECA76F43B}"/>
              </a:ext>
            </a:extLst>
          </p:cNvPr>
          <p:cNvGrpSpPr/>
          <p:nvPr/>
        </p:nvGrpSpPr>
        <p:grpSpPr>
          <a:xfrm>
            <a:off x="4821208" y="2295437"/>
            <a:ext cx="2611595" cy="1241139"/>
            <a:chOff x="6482982" y="2215432"/>
            <a:chExt cx="3189514" cy="151579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6482982" y="2215432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BC10F1F2-3CD7-5A82-45DE-8DFA1BD4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0739" y="2776477"/>
              <a:ext cx="2794000" cy="3937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2C2C76-1DDC-F900-2F8C-92E287C4D9A9}"/>
              </a:ext>
            </a:extLst>
          </p:cNvPr>
          <p:cNvGrpSpPr/>
          <p:nvPr/>
        </p:nvGrpSpPr>
        <p:grpSpPr>
          <a:xfrm>
            <a:off x="7812527" y="4080496"/>
            <a:ext cx="2611595" cy="1241139"/>
            <a:chOff x="13026488" y="586626"/>
            <a:chExt cx="3189514" cy="1515790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ACBC832-9864-D95C-0D11-B47F2BB375E8}"/>
                </a:ext>
              </a:extLst>
            </p:cNvPr>
            <p:cNvSpPr/>
            <p:nvPr/>
          </p:nvSpPr>
          <p:spPr>
            <a:xfrm>
              <a:off x="13026488" y="58662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22F44FE-7CA4-570D-F276-2844A64E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3965860" y="689136"/>
              <a:ext cx="1310770" cy="1310770"/>
            </a:xfrm>
            <a:prstGeom prst="rect">
              <a:avLst/>
            </a:prstGeom>
            <a:no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7179C5-4290-BA3C-D3A4-BA377861ADF0}"/>
              </a:ext>
            </a:extLst>
          </p:cNvPr>
          <p:cNvGrpSpPr/>
          <p:nvPr/>
        </p:nvGrpSpPr>
        <p:grpSpPr>
          <a:xfrm>
            <a:off x="7812526" y="2295437"/>
            <a:ext cx="2611595" cy="1241139"/>
            <a:chOff x="7812526" y="2295437"/>
            <a:chExt cx="2611595" cy="124113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686D223-D5FB-9714-65A3-A3A108E8A415}"/>
                </a:ext>
              </a:extLst>
            </p:cNvPr>
            <p:cNvSpPr/>
            <p:nvPr/>
          </p:nvSpPr>
          <p:spPr>
            <a:xfrm>
              <a:off x="7812526" y="2295437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ED5BDAF-97DC-1F10-1C3F-C4C0F88D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7575" y="2544851"/>
              <a:ext cx="1979437" cy="88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AC3D85AE-16ED-E2F8-10D9-0D69728B4FD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C3FA1-3523-81CA-16BF-F50CF790FAAE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4" y="2917037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0" b="3390"/>
          <a:stretch/>
        </p:blipFill>
        <p:spPr>
          <a:xfrm>
            <a:off x="4616450" y="2917037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26" y="2917037"/>
            <a:ext cx="3009900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378718F3F36949B3A104052F56F844" ma:contentTypeVersion="12" ma:contentTypeDescription="새 문서를 만듭니다." ma:contentTypeScope="" ma:versionID="fa8ec58b6a03fa9f721c6d0b84e57aab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cf539325315040825e48ad313e08f825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363C0-603F-4316-BF29-EDE7DF5ADFB7}">
  <ds:schemaRefs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c8ac9aef-b9ff-4031-9411-b3d7ec0a31aa"/>
    <ds:schemaRef ds:uri="http://purl.org/dc/terms/"/>
    <ds:schemaRef ds:uri="http://schemas.microsoft.com/office/infopath/2007/PartnerControls"/>
    <ds:schemaRef ds:uri="1c9184ac-ef06-4c5b-9c35-3ee38ad6acb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CCB6F-1743-4053-ADE4-1EAD21ECC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Macintosh PowerPoint</Application>
  <PresentationFormat>와이드스크린</PresentationFormat>
  <Paragraphs>57</Paragraphs>
  <Slides>14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Wingdings</vt:lpstr>
      <vt:lpstr>Pretendard SemiBold</vt:lpstr>
      <vt:lpstr>맑은 고딕</vt:lpstr>
      <vt:lpstr>Pretendard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3</cp:revision>
  <dcterms:created xsi:type="dcterms:W3CDTF">2024-10-19T07:57:55Z</dcterms:created>
  <dcterms:modified xsi:type="dcterms:W3CDTF">2024-11-22T12:43:25Z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